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ter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26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-2-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5.svg"/><Relationship Id="rId5" Type="http://schemas.openxmlformats.org/officeDocument/2006/relationships/image" Target="../media/image-2-3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8.svg"/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-7-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-7-5.svg"/><Relationship Id="rId5" Type="http://schemas.openxmlformats.org/officeDocument/2006/relationships/image" Target="../media/image-7-3.svg"/><Relationship Id="rId4" Type="http://schemas.openxmlformats.org/officeDocument/2006/relationships/image" Target="../media/image4.png"/><Relationship Id="rId9" Type="http://schemas.openxmlformats.org/officeDocument/2006/relationships/image" Target="../media/image-7-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91947"/>
            <a:ext cx="725578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Coin Collector Adventure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3117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Захватывающий 2D платформер на Python от команды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Сергея и Миши</a:t>
            </a:r>
            <a:endParaRPr lang="en-US" sz="17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1992303" y="7336221"/>
            <a:ext cx="2638097" cy="8933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12749047" y="7598244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Ser&amp;Mih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641152"/>
            <a:ext cx="7630716" cy="1486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Что такое Coin Collector Adventure?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56642" y="2436614"/>
            <a:ext cx="3712250" cy="2810589"/>
          </a:xfrm>
          <a:prstGeom prst="roundRect">
            <a:avLst>
              <a:gd name="adj" fmla="val 323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80361" y="2660332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6237C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58716" y="2838569"/>
            <a:ext cx="291822" cy="2918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0361" y="3514963"/>
            <a:ext cx="2972872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2D платформер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80361" y="4010144"/>
            <a:ext cx="3264813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Классическая аркада с физикой прыжков и столкновений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74989" y="2436614"/>
            <a:ext cx="3712369" cy="2810589"/>
          </a:xfrm>
          <a:prstGeom prst="roundRect">
            <a:avLst>
              <a:gd name="adj" fmla="val 323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98707" y="2660332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6237C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77063" y="2838569"/>
            <a:ext cx="291822" cy="2918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98707" y="3514963"/>
            <a:ext cx="2972872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 уровней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4898707" y="4010144"/>
            <a:ext cx="3264932" cy="1013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Разная сложность, монеты для сбора и враги для избегания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56642" y="5453301"/>
            <a:ext cx="7630716" cy="2135029"/>
          </a:xfrm>
          <a:prstGeom prst="roundRect">
            <a:avLst>
              <a:gd name="adj" fmla="val 425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80361" y="5677019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6237C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58716" y="5855256"/>
            <a:ext cx="291822" cy="29182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0361" y="6531650"/>
            <a:ext cx="2972872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Система очков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980361" y="7026831"/>
            <a:ext cx="7183279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Физика, столкновения и сохранение результатов в CSV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4537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Распределение ролей в команде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180755"/>
            <a:ext cx="3501509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Миша — Gameplay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793790" y="3875246"/>
            <a:ext cx="3501509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6 уникальных уровней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Враги с ИИ патрулирования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сбора монет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Визуальное оформление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Главный герой: физика движения и прыжков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180755"/>
            <a:ext cx="3501509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Сергей — Systems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4856321" y="3875246"/>
            <a:ext cx="3501509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Секундомер и таймер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Таблица результатов с сортировкой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Локализация RU/EN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Система ввода русского имени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Геймплей: здоровье, бессмертие, телепортация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623"/>
            <a:ext cx="836485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Геймплей главного героя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222087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71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Управление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3597354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Движение: ← → / A D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Прыжок: SPACE / W / ↑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Пауза/меню: ESC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56884" y="222087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071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Здоровье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456884" y="359735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 HP, -5 за врага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Сбор монет: +10 очков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3790" y="513969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90153"/>
            <a:ext cx="373701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Специальные режимы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793790" y="6516172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Бессмертие: M (тестирование)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Телепортация: F1-F6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56884" y="5139690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90153"/>
            <a:ext cx="328957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Условия поражения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7456884" y="6516172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Смерть при падении y &lt; -100</a:t>
            </a:r>
            <a:endParaRPr lang="en-US" sz="175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1992303" y="7336221"/>
            <a:ext cx="2638097" cy="8933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12749047" y="7598244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Ser&amp;Mih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642461"/>
            <a:ext cx="6340435" cy="740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Технологии проекта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40423" y="1689973"/>
            <a:ext cx="7635954" cy="1320879"/>
          </a:xfrm>
          <a:prstGeom prst="roundRect">
            <a:avLst>
              <a:gd name="adj" fmla="val 1107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9943" y="1689973"/>
            <a:ext cx="121920" cy="1320879"/>
          </a:xfrm>
          <a:prstGeom prst="roundRect">
            <a:avLst>
              <a:gd name="adj" fmla="val 74222"/>
            </a:avLst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6577727" y="1935837"/>
            <a:ext cx="29625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3.9+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577727" y="2428875"/>
            <a:ext cx="705278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Основной язык разработки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40423" y="3215402"/>
            <a:ext cx="7635954" cy="1320879"/>
          </a:xfrm>
          <a:prstGeom prst="roundRect">
            <a:avLst>
              <a:gd name="adj" fmla="val 1107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09943" y="3215402"/>
            <a:ext cx="121920" cy="1320879"/>
          </a:xfrm>
          <a:prstGeom prst="roundRect">
            <a:avLst>
              <a:gd name="adj" fmla="val 74222"/>
            </a:avLst>
          </a:prstGeom>
          <a:solidFill>
            <a:srgbClr val="6237C8"/>
          </a:solidFill>
          <a:ln/>
        </p:spPr>
      </p:sp>
      <p:sp>
        <p:nvSpPr>
          <p:cNvPr id="10" name="Text 7"/>
          <p:cNvSpPr/>
          <p:nvPr/>
        </p:nvSpPr>
        <p:spPr>
          <a:xfrm>
            <a:off x="6577727" y="3461266"/>
            <a:ext cx="29625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Arcade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577727" y="3954304"/>
            <a:ext cx="705278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Графика и физика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40423" y="4740831"/>
            <a:ext cx="7635954" cy="1320879"/>
          </a:xfrm>
          <a:prstGeom prst="roundRect">
            <a:avLst>
              <a:gd name="adj" fmla="val 1107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9943" y="4740831"/>
            <a:ext cx="121920" cy="1320879"/>
          </a:xfrm>
          <a:prstGeom prst="roundRect">
            <a:avLst>
              <a:gd name="adj" fmla="val 74222"/>
            </a:avLst>
          </a:prstGeom>
          <a:solidFill>
            <a:srgbClr val="6237C8"/>
          </a:solidFill>
          <a:ln/>
        </p:spPr>
      </p:sp>
      <p:sp>
        <p:nvSpPr>
          <p:cNvPr id="14" name="Text 11"/>
          <p:cNvSpPr/>
          <p:nvPr/>
        </p:nvSpPr>
        <p:spPr>
          <a:xfrm>
            <a:off x="6577727" y="4986695"/>
            <a:ext cx="296251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CSV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577727" y="5479733"/>
            <a:ext cx="705278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Хранение результатов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40423" y="6266259"/>
            <a:ext cx="7635954" cy="1320879"/>
          </a:xfrm>
          <a:prstGeom prst="roundRect">
            <a:avLst>
              <a:gd name="adj" fmla="val 11076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09943" y="6266259"/>
            <a:ext cx="121920" cy="1320879"/>
          </a:xfrm>
          <a:prstGeom prst="roundRect">
            <a:avLst>
              <a:gd name="adj" fmla="val 74222"/>
            </a:avLst>
          </a:prstGeom>
          <a:solidFill>
            <a:srgbClr val="6237C8"/>
          </a:solidFill>
          <a:ln/>
        </p:spPr>
      </p:sp>
      <p:sp>
        <p:nvSpPr>
          <p:cNvPr id="18" name="Text 15"/>
          <p:cNvSpPr/>
          <p:nvPr/>
        </p:nvSpPr>
        <p:spPr>
          <a:xfrm>
            <a:off x="6577727" y="6512123"/>
            <a:ext cx="378690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Модульная архитектура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6577727" y="7005161"/>
            <a:ext cx="7052786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 файлов</a:t>
            </a:r>
            <a:endParaRPr lang="en-US" sz="165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1992303" y="7341274"/>
            <a:ext cx="2638097" cy="8933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2749047" y="7603297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Ser&amp;Mih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0978" y="426006"/>
            <a:ext cx="6357342" cy="518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Ключевые особенности игры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78" y="1145143"/>
            <a:ext cx="2508052" cy="25080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10978" y="3753445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 уровней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110978" y="4072771"/>
            <a:ext cx="2508052" cy="401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Разная сложность и уникальная структура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03" y="1145143"/>
            <a:ext cx="2508052" cy="25080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44403" y="3753445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Физика героя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744403" y="4072771"/>
            <a:ext cx="2508052" cy="401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Прыжки, гравитация, столкновения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827" y="1145143"/>
            <a:ext cx="2508052" cy="25080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77827" y="3753445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Секундомер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7377827" y="4072771"/>
            <a:ext cx="2508052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Учет времени прохождения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1251" y="1145143"/>
            <a:ext cx="2508171" cy="25081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011251" y="3753564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Таблица лидеров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0011251" y="4072890"/>
            <a:ext cx="2508171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Сортировка по очкам и времени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978" y="4675108"/>
            <a:ext cx="2508052" cy="250805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10978" y="7283410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Два языка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2110978" y="7602736"/>
            <a:ext cx="2508052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Русский/английский интерфейс</a:t>
            </a:r>
            <a:endParaRPr lang="en-US" sz="11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403" y="4675108"/>
            <a:ext cx="2508052" cy="250805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744403" y="7283410"/>
            <a:ext cx="207406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Русский ввод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4744403" y="7602736"/>
            <a:ext cx="2508052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Alt+английская раскладка</a:t>
            </a:r>
            <a:endParaRPr lang="en-US" sz="115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1992303" y="7336221"/>
            <a:ext cx="2638097" cy="8933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12749047" y="7598244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Ser&amp;Mih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5872" y="762953"/>
            <a:ext cx="4239578" cy="52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Итоги проекта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25872" y="1450062"/>
            <a:ext cx="8065056" cy="1425535"/>
          </a:xfrm>
          <a:prstGeom prst="roundRect">
            <a:avLst>
              <a:gd name="adj" fmla="val 4542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7559" y="1611749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6237C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14718" y="1738789"/>
            <a:ext cx="208121" cy="2081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87559" y="2178963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Рабочая игра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187559" y="2506742"/>
            <a:ext cx="774168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уровней с динамичным геймплеем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25872" y="2980373"/>
            <a:ext cx="8065056" cy="1425535"/>
          </a:xfrm>
          <a:prstGeom prst="roundRect">
            <a:avLst>
              <a:gd name="adj" fmla="val 4542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87559" y="3142059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6237C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14718" y="3269099"/>
            <a:ext cx="208121" cy="20812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87559" y="3709273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Физика героя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6187559" y="4037052"/>
            <a:ext cx="774168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Прыжки, гравитация, столкновения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25872" y="4510683"/>
            <a:ext cx="8065056" cy="1425535"/>
          </a:xfrm>
          <a:prstGeom prst="roundRect">
            <a:avLst>
              <a:gd name="adj" fmla="val 4542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87559" y="4672370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6237C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314718" y="4799409"/>
            <a:ext cx="208121" cy="20812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87559" y="5239583"/>
            <a:ext cx="2382441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Система результатов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6187559" y="5567363"/>
            <a:ext cx="774168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Сохранение и сортировка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25872" y="6040993"/>
            <a:ext cx="8065056" cy="1425535"/>
          </a:xfrm>
          <a:prstGeom prst="roundRect">
            <a:avLst>
              <a:gd name="adj" fmla="val 4542"/>
            </a:avLst>
          </a:prstGeom>
          <a:solidFill>
            <a:srgbClr val="E0D7F4"/>
          </a:solidFill>
          <a:ln w="7620">
            <a:solidFill>
              <a:srgbClr val="6237C8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87559" y="6202680"/>
            <a:ext cx="462439" cy="462439"/>
          </a:xfrm>
          <a:prstGeom prst="roundRect">
            <a:avLst>
              <a:gd name="adj" fmla="val 19771441"/>
            </a:avLst>
          </a:prstGeom>
          <a:solidFill>
            <a:srgbClr val="6237C8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314718" y="6329720"/>
            <a:ext cx="208121" cy="20812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87559" y="6769894"/>
            <a:ext cx="2119789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Локализация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6187559" y="7097673"/>
            <a:ext cx="774168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RU/EN + удобный ввод</a:t>
            </a:r>
            <a:endParaRPr lang="en-US" sz="12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1992303" y="7344231"/>
            <a:ext cx="2638097" cy="89337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2749047" y="7606254"/>
            <a:ext cx="1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Ser&amp;Mih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248</Words>
  <Application>Microsoft Office PowerPoint</Application>
  <PresentationFormat>Произвольный</PresentationFormat>
  <Paragraphs>78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Petrona Bold</vt:lpstr>
      <vt:lpstr>Inter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Sergey</cp:lastModifiedBy>
  <cp:revision>2</cp:revision>
  <dcterms:created xsi:type="dcterms:W3CDTF">2026-02-09T14:04:23Z</dcterms:created>
  <dcterms:modified xsi:type="dcterms:W3CDTF">2026-02-09T14:10:25Z</dcterms:modified>
</cp:coreProperties>
</file>